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Id3"/>
    <p:sldId id="261" r:id="rId4"/>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72"/>
  </p:normalViewPr>
  <p:slideViewPr>
    <p:cSldViewPr snapToGrid="0" snapToObjects="1">
      <p:cViewPr varScale="1">
        <p:scale>
          <a:sx n="99" d="100"/>
          <a:sy n="99" d="100"/>
        </p:scale>
        <p:origin x="90"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6F19-52DF-A24C-8A8B-A72C8FABC8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E"/>
          </a:p>
        </p:txBody>
      </p:sp>
      <p:sp>
        <p:nvSpPr>
          <p:cNvPr id="3" name="Subtitle 2">
            <a:extLst>
              <a:ext uri="{FF2B5EF4-FFF2-40B4-BE49-F238E27FC236}">
                <a16:creationId xmlns:a16="http://schemas.microsoft.com/office/drawing/2014/main" id="{F663CF0A-D23E-114C-89F8-44E629671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E"/>
          </a:p>
        </p:txBody>
      </p:sp>
      <p:sp>
        <p:nvSpPr>
          <p:cNvPr id="4" name="Date Placeholder 3">
            <a:extLst>
              <a:ext uri="{FF2B5EF4-FFF2-40B4-BE49-F238E27FC236}">
                <a16:creationId xmlns:a16="http://schemas.microsoft.com/office/drawing/2014/main" id="{164C3F6F-B239-5A4D-A811-6363139DA7E3}"/>
              </a:ext>
            </a:extLst>
          </p:cNvPr>
          <p:cNvSpPr>
            <a:spLocks noGrp="1"/>
          </p:cNvSpPr>
          <p:nvPr>
            <p:ph type="dt" sz="half" idx="10"/>
          </p:nvPr>
        </p:nvSpPr>
        <p:spPr/>
        <p:txBody>
          <a:bodyPr/>
          <a:lstStyle/>
          <a:p>
            <a:fld id="{74717DE8-8EAA-7B46-8633-8D778F7D0520}" type="datetimeFigureOut">
              <a:rPr lang="en-EE" smtClean="0"/>
              <a:t>01/20/2026</a:t>
            </a:fld>
            <a:endParaRPr lang="en-EE"/>
          </a:p>
        </p:txBody>
      </p:sp>
      <p:sp>
        <p:nvSpPr>
          <p:cNvPr id="5" name="Footer Placeholder 4">
            <a:extLst>
              <a:ext uri="{FF2B5EF4-FFF2-40B4-BE49-F238E27FC236}">
                <a16:creationId xmlns:a16="http://schemas.microsoft.com/office/drawing/2014/main" id="{75BAC67F-75F4-CB40-88C5-00EDA06DD84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F882873B-8F9D-3848-8167-CB970541E79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574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2F49-C7E2-BD49-A99E-75D9697BFDEC}"/>
              </a:ext>
            </a:extLst>
          </p:cNvPr>
          <p:cNvSpPr>
            <a:spLocks noGrp="1"/>
          </p:cNvSpPr>
          <p:nvPr>
            <p:ph type="title"/>
          </p:nvPr>
        </p:nvSpPr>
        <p:spPr/>
        <p:txBody>
          <a:bodyPr/>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C6251FF6-E19C-F742-A352-D16E7E77E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DE5F706F-53CC-4744-B77D-93C7DAF5236A}"/>
              </a:ext>
            </a:extLst>
          </p:cNvPr>
          <p:cNvSpPr>
            <a:spLocks noGrp="1"/>
          </p:cNvSpPr>
          <p:nvPr>
            <p:ph type="dt" sz="half" idx="10"/>
          </p:nvPr>
        </p:nvSpPr>
        <p:spPr/>
        <p:txBody>
          <a:bodyPr/>
          <a:lstStyle/>
          <a:p>
            <a:fld id="{74717DE8-8EAA-7B46-8633-8D778F7D0520}" type="datetimeFigureOut">
              <a:rPr lang="en-EE" smtClean="0"/>
              <a:t>01/20/2026</a:t>
            </a:fld>
            <a:endParaRPr lang="en-EE"/>
          </a:p>
        </p:txBody>
      </p:sp>
      <p:sp>
        <p:nvSpPr>
          <p:cNvPr id="5" name="Footer Placeholder 4">
            <a:extLst>
              <a:ext uri="{FF2B5EF4-FFF2-40B4-BE49-F238E27FC236}">
                <a16:creationId xmlns:a16="http://schemas.microsoft.com/office/drawing/2014/main" id="{D77A3D92-7821-C64F-9FEE-E699F6DAAD6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8F4F383B-5533-7749-9A83-1998906FCBA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1435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4D8D5B-80D9-344F-8ADF-03F4E20380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48992861-5778-9B41-8684-E3BFA2E36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41AD3C40-8446-3E4F-9D1E-A334249A537D}"/>
              </a:ext>
            </a:extLst>
          </p:cNvPr>
          <p:cNvSpPr>
            <a:spLocks noGrp="1"/>
          </p:cNvSpPr>
          <p:nvPr>
            <p:ph type="dt" sz="half" idx="10"/>
          </p:nvPr>
        </p:nvSpPr>
        <p:spPr/>
        <p:txBody>
          <a:bodyPr/>
          <a:lstStyle/>
          <a:p>
            <a:fld id="{74717DE8-8EAA-7B46-8633-8D778F7D0520}" type="datetimeFigureOut">
              <a:rPr lang="en-EE" smtClean="0"/>
              <a:t>01/20/2026</a:t>
            </a:fld>
            <a:endParaRPr lang="en-EE"/>
          </a:p>
        </p:txBody>
      </p:sp>
      <p:sp>
        <p:nvSpPr>
          <p:cNvPr id="5" name="Footer Placeholder 4">
            <a:extLst>
              <a:ext uri="{FF2B5EF4-FFF2-40B4-BE49-F238E27FC236}">
                <a16:creationId xmlns:a16="http://schemas.microsoft.com/office/drawing/2014/main" id="{30B9A72B-BED5-F643-9747-986DA63F8925}"/>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7FD3A021-DFEE-B04D-A412-C9D747A0370F}"/>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7946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44EC-AA2F-5A42-A4A8-1796870F2B42}"/>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364912A0-0535-4D42-A0E9-53A1E6A099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226F15CF-249D-E14C-8335-50C828EDC665}"/>
              </a:ext>
            </a:extLst>
          </p:cNvPr>
          <p:cNvSpPr>
            <a:spLocks noGrp="1"/>
          </p:cNvSpPr>
          <p:nvPr>
            <p:ph type="dt" sz="half" idx="10"/>
          </p:nvPr>
        </p:nvSpPr>
        <p:spPr/>
        <p:txBody>
          <a:bodyPr/>
          <a:lstStyle/>
          <a:p>
            <a:fld id="{74717DE8-8EAA-7B46-8633-8D778F7D0520}" type="datetimeFigureOut">
              <a:rPr lang="en-EE" smtClean="0"/>
              <a:t>01/20/2026</a:t>
            </a:fld>
            <a:endParaRPr lang="en-EE"/>
          </a:p>
        </p:txBody>
      </p:sp>
      <p:sp>
        <p:nvSpPr>
          <p:cNvPr id="5" name="Footer Placeholder 4">
            <a:extLst>
              <a:ext uri="{FF2B5EF4-FFF2-40B4-BE49-F238E27FC236}">
                <a16:creationId xmlns:a16="http://schemas.microsoft.com/office/drawing/2014/main" id="{9F1DD512-AD66-7B46-84D7-67DDF1B5E334}"/>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6267D51A-0627-3044-9FDF-556E1A07649A}"/>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07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6F3D-4137-6144-AF85-9D411B4FE0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E"/>
          </a:p>
        </p:txBody>
      </p:sp>
      <p:sp>
        <p:nvSpPr>
          <p:cNvPr id="3" name="Text Placeholder 2">
            <a:extLst>
              <a:ext uri="{FF2B5EF4-FFF2-40B4-BE49-F238E27FC236}">
                <a16:creationId xmlns:a16="http://schemas.microsoft.com/office/drawing/2014/main" id="{DED6101D-9A8E-F847-B5A1-99FDD04F82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9D59C-7E78-4645-AA49-1FFDB43B5A55}"/>
              </a:ext>
            </a:extLst>
          </p:cNvPr>
          <p:cNvSpPr>
            <a:spLocks noGrp="1"/>
          </p:cNvSpPr>
          <p:nvPr>
            <p:ph type="dt" sz="half" idx="10"/>
          </p:nvPr>
        </p:nvSpPr>
        <p:spPr/>
        <p:txBody>
          <a:bodyPr/>
          <a:lstStyle/>
          <a:p>
            <a:fld id="{74717DE8-8EAA-7B46-8633-8D778F7D0520}" type="datetimeFigureOut">
              <a:rPr lang="en-EE" smtClean="0"/>
              <a:t>01/20/2026</a:t>
            </a:fld>
            <a:endParaRPr lang="en-EE"/>
          </a:p>
        </p:txBody>
      </p:sp>
      <p:sp>
        <p:nvSpPr>
          <p:cNvPr id="5" name="Footer Placeholder 4">
            <a:extLst>
              <a:ext uri="{FF2B5EF4-FFF2-40B4-BE49-F238E27FC236}">
                <a16:creationId xmlns:a16="http://schemas.microsoft.com/office/drawing/2014/main" id="{22790818-81A9-B943-8785-BA50FD01A38D}"/>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57B54FEF-21F9-A545-AD4B-F1A60186534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75191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7A79-D40A-B34C-B37F-CDFB68E84717}"/>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FF85C78B-3A42-5445-BEFC-B6A97215D4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Content Placeholder 3">
            <a:extLst>
              <a:ext uri="{FF2B5EF4-FFF2-40B4-BE49-F238E27FC236}">
                <a16:creationId xmlns:a16="http://schemas.microsoft.com/office/drawing/2014/main" id="{42CE0D0B-22A0-7B45-8123-91C4AC038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Date Placeholder 4">
            <a:extLst>
              <a:ext uri="{FF2B5EF4-FFF2-40B4-BE49-F238E27FC236}">
                <a16:creationId xmlns:a16="http://schemas.microsoft.com/office/drawing/2014/main" id="{B0776AE2-CD7A-DC40-9B19-E0A592E5B18B}"/>
              </a:ext>
            </a:extLst>
          </p:cNvPr>
          <p:cNvSpPr>
            <a:spLocks noGrp="1"/>
          </p:cNvSpPr>
          <p:nvPr>
            <p:ph type="dt" sz="half" idx="10"/>
          </p:nvPr>
        </p:nvSpPr>
        <p:spPr/>
        <p:txBody>
          <a:bodyPr/>
          <a:lstStyle/>
          <a:p>
            <a:fld id="{74717DE8-8EAA-7B46-8633-8D778F7D0520}" type="datetimeFigureOut">
              <a:rPr lang="en-EE" smtClean="0"/>
              <a:t>01/20/2026</a:t>
            </a:fld>
            <a:endParaRPr lang="en-EE"/>
          </a:p>
        </p:txBody>
      </p:sp>
      <p:sp>
        <p:nvSpPr>
          <p:cNvPr id="6" name="Footer Placeholder 5">
            <a:extLst>
              <a:ext uri="{FF2B5EF4-FFF2-40B4-BE49-F238E27FC236}">
                <a16:creationId xmlns:a16="http://schemas.microsoft.com/office/drawing/2014/main" id="{900800F4-9343-8846-96E4-001F00CB2001}"/>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F238EA87-26B8-0746-B542-052EA66DD67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3943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5675-63B1-D34E-AC8D-D48A3F78DEEE}"/>
              </a:ext>
            </a:extLst>
          </p:cNvPr>
          <p:cNvSpPr>
            <a:spLocks noGrp="1"/>
          </p:cNvSpPr>
          <p:nvPr>
            <p:ph type="title"/>
          </p:nvPr>
        </p:nvSpPr>
        <p:spPr>
          <a:xfrm>
            <a:off x="839788" y="365125"/>
            <a:ext cx="10515600" cy="1325563"/>
          </a:xfrm>
        </p:spPr>
        <p:txBody>
          <a:bodyPr/>
          <a:lstStyle/>
          <a:p>
            <a:r>
              <a:rPr lang="en-US"/>
              <a:t>Click to edit Master title style</a:t>
            </a:r>
            <a:endParaRPr lang="en-EE"/>
          </a:p>
        </p:txBody>
      </p:sp>
      <p:sp>
        <p:nvSpPr>
          <p:cNvPr id="3" name="Text Placeholder 2">
            <a:extLst>
              <a:ext uri="{FF2B5EF4-FFF2-40B4-BE49-F238E27FC236}">
                <a16:creationId xmlns:a16="http://schemas.microsoft.com/office/drawing/2014/main" id="{F70DE04F-E4F6-BB44-A96F-0D0E4A425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5A7761-B229-C74B-9F7D-CACFA3472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Text Placeholder 4">
            <a:extLst>
              <a:ext uri="{FF2B5EF4-FFF2-40B4-BE49-F238E27FC236}">
                <a16:creationId xmlns:a16="http://schemas.microsoft.com/office/drawing/2014/main" id="{EE4145E2-792E-414D-B56B-8FCF2559B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09899-FC95-C749-9C8C-D8590C734B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7" name="Date Placeholder 6">
            <a:extLst>
              <a:ext uri="{FF2B5EF4-FFF2-40B4-BE49-F238E27FC236}">
                <a16:creationId xmlns:a16="http://schemas.microsoft.com/office/drawing/2014/main" id="{FC687EC9-87F0-8644-8322-3D2F18F4D23B}"/>
              </a:ext>
            </a:extLst>
          </p:cNvPr>
          <p:cNvSpPr>
            <a:spLocks noGrp="1"/>
          </p:cNvSpPr>
          <p:nvPr>
            <p:ph type="dt" sz="half" idx="10"/>
          </p:nvPr>
        </p:nvSpPr>
        <p:spPr/>
        <p:txBody>
          <a:bodyPr/>
          <a:lstStyle/>
          <a:p>
            <a:fld id="{74717DE8-8EAA-7B46-8633-8D778F7D0520}" type="datetimeFigureOut">
              <a:rPr lang="en-EE" smtClean="0"/>
              <a:t>01/20/2026</a:t>
            </a:fld>
            <a:endParaRPr lang="en-EE"/>
          </a:p>
        </p:txBody>
      </p:sp>
      <p:sp>
        <p:nvSpPr>
          <p:cNvPr id="8" name="Footer Placeholder 7">
            <a:extLst>
              <a:ext uri="{FF2B5EF4-FFF2-40B4-BE49-F238E27FC236}">
                <a16:creationId xmlns:a16="http://schemas.microsoft.com/office/drawing/2014/main" id="{C2F3B9A0-3BDA-6744-A4BF-2C58B9553001}"/>
              </a:ext>
            </a:extLst>
          </p:cNvPr>
          <p:cNvSpPr>
            <a:spLocks noGrp="1"/>
          </p:cNvSpPr>
          <p:nvPr>
            <p:ph type="ftr" sz="quarter" idx="11"/>
          </p:nvPr>
        </p:nvSpPr>
        <p:spPr/>
        <p:txBody>
          <a:bodyPr/>
          <a:lstStyle/>
          <a:p>
            <a:endParaRPr lang="en-EE"/>
          </a:p>
        </p:txBody>
      </p:sp>
      <p:sp>
        <p:nvSpPr>
          <p:cNvPr id="9" name="Slide Number Placeholder 8">
            <a:extLst>
              <a:ext uri="{FF2B5EF4-FFF2-40B4-BE49-F238E27FC236}">
                <a16:creationId xmlns:a16="http://schemas.microsoft.com/office/drawing/2014/main" id="{156998F3-929E-B04D-AFDF-386AFF4F52FE}"/>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6373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B8E8-48C0-2548-8EA3-36D5432B99FC}"/>
              </a:ext>
            </a:extLst>
          </p:cNvPr>
          <p:cNvSpPr>
            <a:spLocks noGrp="1"/>
          </p:cNvSpPr>
          <p:nvPr>
            <p:ph type="title"/>
          </p:nvPr>
        </p:nvSpPr>
        <p:spPr/>
        <p:txBody>
          <a:bodyPr/>
          <a:lstStyle/>
          <a:p>
            <a:r>
              <a:rPr lang="en-US"/>
              <a:t>Click to edit Master title style</a:t>
            </a:r>
            <a:endParaRPr lang="en-EE"/>
          </a:p>
        </p:txBody>
      </p:sp>
      <p:sp>
        <p:nvSpPr>
          <p:cNvPr id="3" name="Date Placeholder 2">
            <a:extLst>
              <a:ext uri="{FF2B5EF4-FFF2-40B4-BE49-F238E27FC236}">
                <a16:creationId xmlns:a16="http://schemas.microsoft.com/office/drawing/2014/main" id="{0DECD4C2-E469-EA4F-94F0-FE0AEDA4697E}"/>
              </a:ext>
            </a:extLst>
          </p:cNvPr>
          <p:cNvSpPr>
            <a:spLocks noGrp="1"/>
          </p:cNvSpPr>
          <p:nvPr>
            <p:ph type="dt" sz="half" idx="10"/>
          </p:nvPr>
        </p:nvSpPr>
        <p:spPr/>
        <p:txBody>
          <a:bodyPr/>
          <a:lstStyle/>
          <a:p>
            <a:fld id="{74717DE8-8EAA-7B46-8633-8D778F7D0520}" type="datetimeFigureOut">
              <a:rPr lang="en-EE" smtClean="0"/>
              <a:t>01/20/2026</a:t>
            </a:fld>
            <a:endParaRPr lang="en-EE"/>
          </a:p>
        </p:txBody>
      </p:sp>
      <p:sp>
        <p:nvSpPr>
          <p:cNvPr id="4" name="Footer Placeholder 3">
            <a:extLst>
              <a:ext uri="{FF2B5EF4-FFF2-40B4-BE49-F238E27FC236}">
                <a16:creationId xmlns:a16="http://schemas.microsoft.com/office/drawing/2014/main" id="{25F140B8-DFBE-504A-ADD5-2540EB00CCEB}"/>
              </a:ext>
            </a:extLst>
          </p:cNvPr>
          <p:cNvSpPr>
            <a:spLocks noGrp="1"/>
          </p:cNvSpPr>
          <p:nvPr>
            <p:ph type="ftr" sz="quarter" idx="11"/>
          </p:nvPr>
        </p:nvSpPr>
        <p:spPr/>
        <p:txBody>
          <a:bodyPr/>
          <a:lstStyle/>
          <a:p>
            <a:endParaRPr lang="en-EE"/>
          </a:p>
        </p:txBody>
      </p:sp>
      <p:sp>
        <p:nvSpPr>
          <p:cNvPr id="5" name="Slide Number Placeholder 4">
            <a:extLst>
              <a:ext uri="{FF2B5EF4-FFF2-40B4-BE49-F238E27FC236}">
                <a16:creationId xmlns:a16="http://schemas.microsoft.com/office/drawing/2014/main" id="{07BA3816-A772-C145-A6C0-6ABE5083A32B}"/>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809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21D4A-8767-7741-A19F-6DD915A6C000}"/>
              </a:ext>
            </a:extLst>
          </p:cNvPr>
          <p:cNvSpPr>
            <a:spLocks noGrp="1"/>
          </p:cNvSpPr>
          <p:nvPr>
            <p:ph type="dt" sz="half" idx="10"/>
          </p:nvPr>
        </p:nvSpPr>
        <p:spPr/>
        <p:txBody>
          <a:bodyPr/>
          <a:lstStyle/>
          <a:p>
            <a:fld id="{74717DE8-8EAA-7B46-8633-8D778F7D0520}" type="datetimeFigureOut">
              <a:rPr lang="en-EE" smtClean="0"/>
              <a:t>01/20/2026</a:t>
            </a:fld>
            <a:endParaRPr lang="en-EE"/>
          </a:p>
        </p:txBody>
      </p:sp>
      <p:sp>
        <p:nvSpPr>
          <p:cNvPr id="3" name="Footer Placeholder 2">
            <a:extLst>
              <a:ext uri="{FF2B5EF4-FFF2-40B4-BE49-F238E27FC236}">
                <a16:creationId xmlns:a16="http://schemas.microsoft.com/office/drawing/2014/main" id="{AB9BCA8C-BC14-8A40-8592-0B81A580F1CE}"/>
              </a:ext>
            </a:extLst>
          </p:cNvPr>
          <p:cNvSpPr>
            <a:spLocks noGrp="1"/>
          </p:cNvSpPr>
          <p:nvPr>
            <p:ph type="ftr" sz="quarter" idx="11"/>
          </p:nvPr>
        </p:nvSpPr>
        <p:spPr/>
        <p:txBody>
          <a:bodyPr/>
          <a:lstStyle/>
          <a:p>
            <a:endParaRPr lang="en-EE"/>
          </a:p>
        </p:txBody>
      </p:sp>
      <p:sp>
        <p:nvSpPr>
          <p:cNvPr id="4" name="Slide Number Placeholder 3">
            <a:extLst>
              <a:ext uri="{FF2B5EF4-FFF2-40B4-BE49-F238E27FC236}">
                <a16:creationId xmlns:a16="http://schemas.microsoft.com/office/drawing/2014/main" id="{E98830BB-9341-114E-B7D1-989AF373D265}"/>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6002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BE10-C508-894E-97B0-320DCC284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Content Placeholder 2">
            <a:extLst>
              <a:ext uri="{FF2B5EF4-FFF2-40B4-BE49-F238E27FC236}">
                <a16:creationId xmlns:a16="http://schemas.microsoft.com/office/drawing/2014/main" id="{48AA4DAC-88BA-9440-89DD-716B287C1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Text Placeholder 3">
            <a:extLst>
              <a:ext uri="{FF2B5EF4-FFF2-40B4-BE49-F238E27FC236}">
                <a16:creationId xmlns:a16="http://schemas.microsoft.com/office/drawing/2014/main" id="{60492A8C-2334-2946-A109-EA61D5451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D2C18-B015-A24F-AB44-AB23D128A2BF}"/>
              </a:ext>
            </a:extLst>
          </p:cNvPr>
          <p:cNvSpPr>
            <a:spLocks noGrp="1"/>
          </p:cNvSpPr>
          <p:nvPr>
            <p:ph type="dt" sz="half" idx="10"/>
          </p:nvPr>
        </p:nvSpPr>
        <p:spPr/>
        <p:txBody>
          <a:bodyPr/>
          <a:lstStyle/>
          <a:p>
            <a:fld id="{74717DE8-8EAA-7B46-8633-8D778F7D0520}" type="datetimeFigureOut">
              <a:rPr lang="en-EE" smtClean="0"/>
              <a:t>01/20/2026</a:t>
            </a:fld>
            <a:endParaRPr lang="en-EE"/>
          </a:p>
        </p:txBody>
      </p:sp>
      <p:sp>
        <p:nvSpPr>
          <p:cNvPr id="6" name="Footer Placeholder 5">
            <a:extLst>
              <a:ext uri="{FF2B5EF4-FFF2-40B4-BE49-F238E27FC236}">
                <a16:creationId xmlns:a16="http://schemas.microsoft.com/office/drawing/2014/main" id="{3C819644-EE58-8146-B646-4F7E3972B198}"/>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72C12662-1B2C-0B4B-B1D6-66DFBFE9D97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340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A031-A3A2-8044-9A4D-1C656B6BD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Picture Placeholder 2">
            <a:extLst>
              <a:ext uri="{FF2B5EF4-FFF2-40B4-BE49-F238E27FC236}">
                <a16:creationId xmlns:a16="http://schemas.microsoft.com/office/drawing/2014/main" id="{0645C6CF-BE1C-634B-92D6-85FDDCD04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EE"/>
          </a:p>
        </p:txBody>
      </p:sp>
      <p:sp>
        <p:nvSpPr>
          <p:cNvPr id="4" name="Text Placeholder 3">
            <a:extLst>
              <a:ext uri="{FF2B5EF4-FFF2-40B4-BE49-F238E27FC236}">
                <a16:creationId xmlns:a16="http://schemas.microsoft.com/office/drawing/2014/main" id="{4B21F2E4-E8C9-574C-ADC6-4FF7B7F2E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A2B26-26EC-4743-AF66-7E43ED6ADE5B}"/>
              </a:ext>
            </a:extLst>
          </p:cNvPr>
          <p:cNvSpPr>
            <a:spLocks noGrp="1"/>
          </p:cNvSpPr>
          <p:nvPr>
            <p:ph type="dt" sz="half" idx="10"/>
          </p:nvPr>
        </p:nvSpPr>
        <p:spPr/>
        <p:txBody>
          <a:bodyPr/>
          <a:lstStyle/>
          <a:p>
            <a:fld id="{74717DE8-8EAA-7B46-8633-8D778F7D0520}" type="datetimeFigureOut">
              <a:rPr lang="en-EE" smtClean="0"/>
              <a:t>01/20/2026</a:t>
            </a:fld>
            <a:endParaRPr lang="en-EE"/>
          </a:p>
        </p:txBody>
      </p:sp>
      <p:sp>
        <p:nvSpPr>
          <p:cNvPr id="6" name="Footer Placeholder 5">
            <a:extLst>
              <a:ext uri="{FF2B5EF4-FFF2-40B4-BE49-F238E27FC236}">
                <a16:creationId xmlns:a16="http://schemas.microsoft.com/office/drawing/2014/main" id="{65D6B081-68E7-7F42-859F-64E02332DA0F}"/>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2735B0FD-8D7C-1A48-B9CB-2A53978B662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395596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ADA81-E2A5-5C4E-9D06-B04F11C16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EE"/>
          </a:p>
        </p:txBody>
      </p:sp>
      <p:sp>
        <p:nvSpPr>
          <p:cNvPr id="3" name="Text Placeholder 2">
            <a:extLst>
              <a:ext uri="{FF2B5EF4-FFF2-40B4-BE49-F238E27FC236}">
                <a16:creationId xmlns:a16="http://schemas.microsoft.com/office/drawing/2014/main" id="{9C694099-3832-A14F-B701-039D948CB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8D96D1AA-A55B-1C49-8860-591927510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17DE8-8EAA-7B46-8633-8D778F7D0520}" type="datetimeFigureOut">
              <a:rPr lang="en-EE" smtClean="0"/>
              <a:t>01/20/2026</a:t>
            </a:fld>
            <a:endParaRPr lang="en-EE"/>
          </a:p>
        </p:txBody>
      </p:sp>
      <p:sp>
        <p:nvSpPr>
          <p:cNvPr id="5" name="Footer Placeholder 4">
            <a:extLst>
              <a:ext uri="{FF2B5EF4-FFF2-40B4-BE49-F238E27FC236}">
                <a16:creationId xmlns:a16="http://schemas.microsoft.com/office/drawing/2014/main" id="{65FE9E6E-19C0-B84A-9C8E-5D304433C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E"/>
          </a:p>
        </p:txBody>
      </p:sp>
      <p:sp>
        <p:nvSpPr>
          <p:cNvPr id="6" name="Slide Number Placeholder 5">
            <a:extLst>
              <a:ext uri="{FF2B5EF4-FFF2-40B4-BE49-F238E27FC236}">
                <a16:creationId xmlns:a16="http://schemas.microsoft.com/office/drawing/2014/main" id="{1D7DF4A4-9AE0-DE40-898B-043BEA56C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AF228-996F-6F44-8CD1-170993541C11}" type="slidenum">
              <a:rPr lang="en-EE" smtClean="0"/>
              <a:t>‹#›</a:t>
            </a:fld>
            <a:endParaRPr lang="en-EE"/>
          </a:p>
        </p:txBody>
      </p:sp>
    </p:spTree>
    <p:extLst>
      <p:ext uri="{BB962C8B-B14F-4D97-AF65-F5344CB8AC3E}">
        <p14:creationId xmlns:p14="http://schemas.microsoft.com/office/powerpoint/2010/main" val="214942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EF1854-9041-4F4B-8FA0-204C5D536391}"/>
              </a:ext>
            </a:extLst>
          </p:cNvPr>
          <p:cNvPicPr>
            <a:picLocks noGrp="1" noChangeAspect="1"/>
          </p:cNvPicPr>
          <p:nvPr>
            <p:ph idx="1"/>
          </p:nvPr>
        </p:nvPicPr>
        <p:blipFill>
          <a:blip r:embed="rId2"/>
          <a:srcRect/>
          <a:stretch/>
        </p:blipFill>
        <p:spPr>
          <a:xfrm>
            <a:off x="0" y="0"/>
            <a:ext cx="12192000" cy="6858000"/>
          </a:xfrm>
        </p:spPr>
      </p:pic>
    </p:spTree>
    <p:extLst>
      <p:ext uri="{BB962C8B-B14F-4D97-AF65-F5344CB8AC3E}">
        <p14:creationId xmlns:p14="http://schemas.microsoft.com/office/powerpoint/2010/main" val="1362835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375AC9A-3481-9E4C-B73B-2DBA9A9C955C}"/>
              </a:ext>
            </a:extLst>
          </p:cNvPr>
          <p:cNvPicPr>
            <a:picLocks noGrp="1" noChangeAspect="1"/>
          </p:cNvPicPr>
          <p:nvPr>
            <p:ph idx="1"/>
          </p:nvPr>
        </p:nvPicPr>
        <p:blipFill>
          <a:blip r:embed="rId2"/>
          <a:srcRect/>
          <a:stretch/>
        </p:blipFill>
        <p:spPr>
          <a:xfrm>
            <a:off x="4933" y="2773"/>
            <a:ext cx="12182133" cy="6852450"/>
          </a:xfrm>
        </p:spPr>
      </p:pic>
      <p:sp>
        <p:nvSpPr>
          <p:cNvPr id="2" name="Title 1">
            <a:extLst>
              <a:ext uri="{FF2B5EF4-FFF2-40B4-BE49-F238E27FC236}">
                <a16:creationId xmlns:a16="http://schemas.microsoft.com/office/drawing/2014/main" id="{06795395-C19A-D946-9D93-FA3B45BB03D3}"/>
              </a:ext>
            </a:extLst>
          </p:cNvPr>
          <p:cNvSpPr>
            <a:spLocks noGrp="1"/>
          </p:cNvSpPr>
          <p:nvPr>
            <p:ph type="title"/>
          </p:nvPr>
        </p:nvSpPr>
        <p:spPr>
          <a:xfrm>
            <a:off x="388189" y="1328468"/>
            <a:ext cx="11386868" cy="5262113"/>
          </a:xfrm>
        </p:spPr>
        <p:txBody>
          <a:bodyPr anchor="t">
            <a:normAutofit/>
          </a:bodyPr>
          <a:lstStyle/>
          <a:p>
            <a:pPr>
              <a:lnSpc>
                <a:spcPct val="150000"/>
              </a:lnSpc>
            </a:pPr>
            <a:br>
              <a:rPr lang="en-GB" sz="1800" b="1" dirty="0">
                <a:latin typeface="Open Sans" panose="020B0606030504020204" pitchFamily="34" charset="0"/>
                <a:ea typeface="Open Sans" panose="020B0606030504020204" pitchFamily="34" charset="0"/>
                <a:cs typeface="Open Sans" panose="020B0606030504020204" pitchFamily="34" charset="0"/>
              </a:rPr>
            </a:br>
            <a:r>
              <a:rPr lang="en-GB" sz="1800" b="1" dirty="0">
                <a:latin typeface="Open Sans" panose="020B0606030504020204" pitchFamily="34" charset="0"/>
                <a:ea typeface="Open Sans" panose="020B0606030504020204" pitchFamily="34" charset="0"/>
                <a:cs typeface="Open Sans" panose="020B0606030504020204" pitchFamily="34" charset="0"/>
              </a:rPr>
              <a:t>Lorem ipsum </a:t>
            </a:r>
            <a:r>
              <a:rPr lang="en-GB" sz="1800" b="1" dirty="0" err="1">
                <a:latin typeface="Open Sans" panose="020B0606030504020204" pitchFamily="34" charset="0"/>
                <a:ea typeface="Open Sans" panose="020B0606030504020204" pitchFamily="34" charset="0"/>
                <a:cs typeface="Open Sans" panose="020B0606030504020204" pitchFamily="34" charset="0"/>
              </a:rPr>
              <a:t>dolor</a:t>
            </a:r>
            <a:r>
              <a:rPr lang="en-GB" sz="1800" b="1" dirty="0">
                <a:latin typeface="Open Sans" panose="020B0606030504020204" pitchFamily="34" charset="0"/>
                <a:ea typeface="Open Sans" panose="020B0606030504020204" pitchFamily="34" charset="0"/>
                <a:cs typeface="Open Sans" panose="020B0606030504020204" pitchFamily="34" charset="0"/>
              </a:rPr>
              <a:t> sit </a:t>
            </a:r>
            <a:r>
              <a:rPr lang="en-GB" sz="1800" b="1" dirty="0" err="1">
                <a:latin typeface="Open Sans" panose="020B0606030504020204" pitchFamily="34" charset="0"/>
                <a:ea typeface="Open Sans" panose="020B0606030504020204" pitchFamily="34" charset="0"/>
                <a:cs typeface="Open Sans" panose="020B0606030504020204" pitchFamily="34" charset="0"/>
              </a:rPr>
              <a:t>amet</a:t>
            </a:r>
            <a:r>
              <a:rPr lang="en-GB" sz="1800" b="1" dirty="0">
                <a:latin typeface="Open Sans" panose="020B0606030504020204" pitchFamily="34" charset="0"/>
                <a:ea typeface="Open Sans" panose="020B0606030504020204" pitchFamily="34" charset="0"/>
                <a:cs typeface="Open Sans" panose="020B0606030504020204" pitchFamily="34" charset="0"/>
              </a:rPr>
              <a:t> </a:t>
            </a:r>
            <a:br>
              <a:rPr lang="en-GB" sz="1400" dirty="0">
                <a:latin typeface="Open Sans" panose="020B0606030504020204" pitchFamily="34" charset="0"/>
                <a:ea typeface="Open Sans" panose="020B0606030504020204" pitchFamily="34" charset="0"/>
                <a:cs typeface="Open Sans" panose="020B0606030504020204" pitchFamily="34" charset="0"/>
              </a:rPr>
            </a:br>
            <a:br>
              <a:rPr lang="en-GB" sz="1400" dirty="0">
                <a:latin typeface="Open Sans" panose="020B0606030504020204" pitchFamily="34" charset="0"/>
                <a:ea typeface="Open Sans" panose="020B0606030504020204" pitchFamily="34" charset="0"/>
                <a:cs typeface="Open Sans" panose="020B0606030504020204" pitchFamily="34" charset="0"/>
              </a:rPr>
            </a:br>
            <a:r>
              <a:rPr lang="en-GB" sz="1200" dirty="0">
                <a:latin typeface="Open Sans" panose="020B0606030504020204" pitchFamily="34" charset="0"/>
                <a:ea typeface="Open Sans" panose="020B0606030504020204" pitchFamily="34" charset="0"/>
                <a:cs typeface="Open Sans" panose="020B0606030504020204" pitchFamily="34" charset="0"/>
              </a:rPr>
              <a:t>Lorem ipsum </a:t>
            </a:r>
            <a:r>
              <a:rPr lang="en-GB" sz="1200" dirty="0" err="1">
                <a:latin typeface="Open Sans" panose="020B0606030504020204" pitchFamily="34" charset="0"/>
                <a:ea typeface="Open Sans" panose="020B0606030504020204" pitchFamily="34" charset="0"/>
                <a:cs typeface="Open Sans" panose="020B0606030504020204" pitchFamily="34" charset="0"/>
              </a:rPr>
              <a:t>dolor</a:t>
            </a:r>
            <a:r>
              <a:rPr lang="en-GB" sz="1200" dirty="0">
                <a:latin typeface="Open Sans" panose="020B0606030504020204" pitchFamily="34" charset="0"/>
                <a:ea typeface="Open Sans" panose="020B0606030504020204" pitchFamily="34" charset="0"/>
                <a:cs typeface="Open Sans" panose="020B0606030504020204" pitchFamily="34" charset="0"/>
              </a:rPr>
              <a:t> sit </a:t>
            </a:r>
            <a:r>
              <a:rPr lang="en-GB" sz="1200" dirty="0" err="1">
                <a:latin typeface="Open Sans" panose="020B0606030504020204" pitchFamily="34" charset="0"/>
                <a:ea typeface="Open Sans" panose="020B0606030504020204" pitchFamily="34" charset="0"/>
                <a:cs typeface="Open Sans" panose="020B0606030504020204" pitchFamily="34" charset="0"/>
              </a:rPr>
              <a:t>amet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consectetur</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adipiscing</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elit</a:t>
            </a:r>
            <a:r>
              <a:rPr lang="en-GB" sz="1200" dirty="0">
                <a:latin typeface="Open Sans" panose="020B0606030504020204" pitchFamily="34" charset="0"/>
                <a:ea typeface="Open Sans" panose="020B0606030504020204" pitchFamily="34" charset="0"/>
                <a:cs typeface="Open Sans" panose="020B0606030504020204" pitchFamily="34" charset="0"/>
              </a:rPr>
              <a:t>. Aenean convallis </a:t>
            </a:r>
            <a:r>
              <a:rPr lang="en-GB" sz="1200" dirty="0" err="1">
                <a:latin typeface="Open Sans" panose="020B0606030504020204" pitchFamily="34" charset="0"/>
                <a:ea typeface="Open Sans" panose="020B0606030504020204" pitchFamily="34" charset="0"/>
                <a:cs typeface="Open Sans" panose="020B0606030504020204" pitchFamily="34" charset="0"/>
              </a:rPr>
              <a:t>tellus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ornare</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orci</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interdum</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sed</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volutpat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sem</a:t>
            </a:r>
            <a:r>
              <a:rPr lang="en-GB" sz="1200" dirty="0">
                <a:latin typeface="Open Sans" panose="020B0606030504020204" pitchFamily="34" charset="0"/>
                <a:ea typeface="Open Sans" panose="020B0606030504020204" pitchFamily="34" charset="0"/>
                <a:cs typeface="Open Sans" panose="020B0606030504020204" pitchFamily="34" charset="0"/>
              </a:rPr>
              <a:t> lacinia. </a:t>
            </a:r>
            <a:r>
              <a:rPr lang="en-GB" sz="1200" dirty="0" err="1">
                <a:latin typeface="Open Sans" panose="020B0606030504020204" pitchFamily="34" charset="0"/>
                <a:ea typeface="Open Sans" panose="020B0606030504020204" pitchFamily="34" charset="0"/>
                <a:cs typeface="Open Sans" panose="020B0606030504020204" pitchFamily="34" charset="0"/>
              </a:rPr>
              <a:t>Praesent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facilisis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justo</a:t>
            </a:r>
            <a:r>
              <a:rPr lang="en-GB" sz="1200" dirty="0">
                <a:latin typeface="Open Sans" panose="020B0606030504020204" pitchFamily="34" charset="0"/>
                <a:ea typeface="Open Sans" panose="020B0606030504020204" pitchFamily="34" charset="0"/>
                <a:cs typeface="Open Sans" panose="020B0606030504020204" pitchFamily="34" charset="0"/>
              </a:rPr>
              <a:t> ante, in </a:t>
            </a:r>
            <a:r>
              <a:rPr lang="en-GB" sz="1200" dirty="0" err="1">
                <a:latin typeface="Open Sans" panose="020B0606030504020204" pitchFamily="34" charset="0"/>
                <a:ea typeface="Open Sans" panose="020B0606030504020204" pitchFamily="34" charset="0"/>
                <a:cs typeface="Open Sans" panose="020B0606030504020204" pitchFamily="34" charset="0"/>
              </a:rPr>
              <a:t>ultricies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tortor</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varius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laoreet</a:t>
            </a:r>
            <a:r>
              <a:rPr lang="en-GB" sz="1200" dirty="0">
                <a:latin typeface="Open Sans" panose="020B0606030504020204" pitchFamily="34" charset="0"/>
                <a:ea typeface="Open Sans" panose="020B0606030504020204" pitchFamily="34" charset="0"/>
                <a:cs typeface="Open Sans" panose="020B0606030504020204" pitchFamily="34" charset="0"/>
              </a:rPr>
              <a:t>. Donec cursus </a:t>
            </a:r>
            <a:r>
              <a:rPr lang="en-GB" sz="1200" dirty="0" err="1">
                <a:latin typeface="Open Sans" panose="020B0606030504020204" pitchFamily="34" charset="0"/>
                <a:ea typeface="Open Sans" panose="020B0606030504020204" pitchFamily="34" charset="0"/>
                <a:cs typeface="Open Sans" panose="020B0606030504020204" pitchFamily="34" charset="0"/>
              </a:rPr>
              <a:t>risus</a:t>
            </a:r>
            <a:r>
              <a:rPr lang="en-GB" sz="1200" dirty="0">
                <a:latin typeface="Open Sans" panose="020B0606030504020204" pitchFamily="34" charset="0"/>
                <a:ea typeface="Open Sans" panose="020B0606030504020204" pitchFamily="34" charset="0"/>
                <a:cs typeface="Open Sans" panose="020B0606030504020204" pitchFamily="34" charset="0"/>
              </a:rPr>
              <a:t> libero, ac </a:t>
            </a:r>
            <a:r>
              <a:rPr lang="en-GB" sz="1200" dirty="0" err="1">
                <a:latin typeface="Open Sans" panose="020B0606030504020204" pitchFamily="34" charset="0"/>
                <a:ea typeface="Open Sans" panose="020B0606030504020204" pitchFamily="34" charset="0"/>
                <a:cs typeface="Open Sans" panose="020B0606030504020204" pitchFamily="34" charset="0"/>
              </a:rPr>
              <a:t>imperdiet</a:t>
            </a:r>
            <a:r>
              <a:rPr lang="en-GB" sz="1200" dirty="0">
                <a:latin typeface="Open Sans" panose="020B0606030504020204" pitchFamily="34" charset="0"/>
                <a:ea typeface="Open Sans" panose="020B0606030504020204" pitchFamily="34" charset="0"/>
                <a:cs typeface="Open Sans" panose="020B0606030504020204" pitchFamily="34" charset="0"/>
              </a:rPr>
              <a:t> ligula </a:t>
            </a:r>
            <a:r>
              <a:rPr lang="en-GB" sz="1200" dirty="0" err="1">
                <a:latin typeface="Open Sans" panose="020B0606030504020204" pitchFamily="34" charset="0"/>
                <a:ea typeface="Open Sans" panose="020B0606030504020204" pitchFamily="34" charset="0"/>
                <a:cs typeface="Open Sans" panose="020B0606030504020204" pitchFamily="34" charset="0"/>
              </a:rPr>
              <a:t>tincidunt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quis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Pellentesque</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lectus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lectus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ullamcorper</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quis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aliquet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quis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tristique</a:t>
            </a:r>
            <a:r>
              <a:rPr lang="en-GB" sz="1200" dirty="0">
                <a:latin typeface="Open Sans" panose="020B0606030504020204" pitchFamily="34" charset="0"/>
                <a:ea typeface="Open Sans" panose="020B0606030504020204" pitchFamily="34" charset="0"/>
                <a:cs typeface="Open Sans" panose="020B0606030504020204" pitchFamily="34" charset="0"/>
              </a:rPr>
              <a:t> in </a:t>
            </a:r>
            <a:r>
              <a:rPr lang="en-GB" sz="1200" dirty="0" err="1">
                <a:latin typeface="Open Sans" panose="020B0606030504020204" pitchFamily="34" charset="0"/>
                <a:ea typeface="Open Sans" panose="020B0606030504020204" pitchFamily="34" charset="0"/>
                <a:cs typeface="Open Sans" panose="020B0606030504020204" pitchFamily="34" charset="0"/>
              </a:rPr>
              <a:t>leo</a:t>
            </a:r>
            <a:r>
              <a:rPr lang="en-GB" sz="1200" dirty="0">
                <a:latin typeface="Open Sans" panose="020B0606030504020204" pitchFamily="34" charset="0"/>
                <a:ea typeface="Open Sans" panose="020B0606030504020204" pitchFamily="34" charset="0"/>
                <a:cs typeface="Open Sans" panose="020B0606030504020204" pitchFamily="34" charset="0"/>
              </a:rPr>
              <a:t>. </a:t>
            </a:r>
            <a:br>
              <a:rPr lang="en-GB" sz="1200" dirty="0">
                <a:latin typeface="Open Sans" panose="020B0606030504020204" pitchFamily="34" charset="0"/>
                <a:ea typeface="Open Sans" panose="020B0606030504020204" pitchFamily="34" charset="0"/>
                <a:cs typeface="Open Sans" panose="020B0606030504020204" pitchFamily="34" charset="0"/>
              </a:rPr>
            </a:br>
            <a:br>
              <a:rPr lang="en-GB" sz="1200" dirty="0">
                <a:latin typeface="Open Sans" panose="020B0606030504020204" pitchFamily="34" charset="0"/>
                <a:ea typeface="Open Sans" panose="020B0606030504020204" pitchFamily="34" charset="0"/>
                <a:cs typeface="Open Sans" panose="020B0606030504020204" pitchFamily="34" charset="0"/>
              </a:rPr>
            </a:br>
            <a:r>
              <a:rPr lang="en-GB" sz="1200" dirty="0">
                <a:latin typeface="Open Sans" panose="020B0606030504020204" pitchFamily="34" charset="0"/>
                <a:ea typeface="Open Sans" panose="020B0606030504020204" pitchFamily="34" charset="0"/>
                <a:cs typeface="Open Sans" panose="020B0606030504020204" pitchFamily="34" charset="0"/>
              </a:rPr>
              <a:t>Lorem ipsum </a:t>
            </a:r>
            <a:r>
              <a:rPr lang="en-GB" sz="1200" dirty="0" err="1">
                <a:latin typeface="Open Sans" panose="020B0606030504020204" pitchFamily="34" charset="0"/>
                <a:ea typeface="Open Sans" panose="020B0606030504020204" pitchFamily="34" charset="0"/>
                <a:cs typeface="Open Sans" panose="020B0606030504020204" pitchFamily="34" charset="0"/>
              </a:rPr>
              <a:t>dolor</a:t>
            </a:r>
            <a:r>
              <a:rPr lang="en-GB" sz="1200" dirty="0">
                <a:latin typeface="Open Sans" panose="020B0606030504020204" pitchFamily="34" charset="0"/>
                <a:ea typeface="Open Sans" panose="020B0606030504020204" pitchFamily="34" charset="0"/>
                <a:cs typeface="Open Sans" panose="020B0606030504020204" pitchFamily="34" charset="0"/>
              </a:rPr>
              <a:t> sit </a:t>
            </a:r>
            <a:r>
              <a:rPr lang="en-GB" sz="1200" dirty="0" err="1">
                <a:latin typeface="Open Sans" panose="020B0606030504020204" pitchFamily="34" charset="0"/>
                <a:ea typeface="Open Sans" panose="020B0606030504020204" pitchFamily="34" charset="0"/>
                <a:cs typeface="Open Sans" panose="020B0606030504020204" pitchFamily="34" charset="0"/>
              </a:rPr>
              <a:t>amet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consectetur</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adipiscing</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elit</a:t>
            </a:r>
            <a:r>
              <a:rPr lang="en-GB" sz="1200" dirty="0">
                <a:latin typeface="Open Sans" panose="020B0606030504020204" pitchFamily="34" charset="0"/>
                <a:ea typeface="Open Sans" panose="020B0606030504020204" pitchFamily="34" charset="0"/>
                <a:cs typeface="Open Sans" panose="020B0606030504020204" pitchFamily="34" charset="0"/>
              </a:rPr>
              <a:t>. Aenean convallis </a:t>
            </a:r>
            <a:r>
              <a:rPr lang="en-GB" sz="1200" dirty="0" err="1">
                <a:latin typeface="Open Sans" panose="020B0606030504020204" pitchFamily="34" charset="0"/>
                <a:ea typeface="Open Sans" panose="020B0606030504020204" pitchFamily="34" charset="0"/>
                <a:cs typeface="Open Sans" panose="020B0606030504020204" pitchFamily="34" charset="0"/>
              </a:rPr>
              <a:t>tellus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ornare</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orci</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interdum</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sed</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volutpat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sem</a:t>
            </a:r>
            <a:r>
              <a:rPr lang="en-GB" sz="1200" dirty="0">
                <a:latin typeface="Open Sans" panose="020B0606030504020204" pitchFamily="34" charset="0"/>
                <a:ea typeface="Open Sans" panose="020B0606030504020204" pitchFamily="34" charset="0"/>
                <a:cs typeface="Open Sans" panose="020B0606030504020204" pitchFamily="34" charset="0"/>
              </a:rPr>
              <a:t> lacinia. </a:t>
            </a:r>
            <a:r>
              <a:rPr lang="en-GB" sz="1200" dirty="0" err="1">
                <a:latin typeface="Open Sans" panose="020B0606030504020204" pitchFamily="34" charset="0"/>
                <a:ea typeface="Open Sans" panose="020B0606030504020204" pitchFamily="34" charset="0"/>
                <a:cs typeface="Open Sans" panose="020B0606030504020204" pitchFamily="34" charset="0"/>
              </a:rPr>
              <a:t>Praesent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facilisis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justo</a:t>
            </a:r>
            <a:r>
              <a:rPr lang="en-GB" sz="1200" dirty="0">
                <a:latin typeface="Open Sans" panose="020B0606030504020204" pitchFamily="34" charset="0"/>
                <a:ea typeface="Open Sans" panose="020B0606030504020204" pitchFamily="34" charset="0"/>
                <a:cs typeface="Open Sans" panose="020B0606030504020204" pitchFamily="34" charset="0"/>
              </a:rPr>
              <a:t> ante, in </a:t>
            </a:r>
            <a:r>
              <a:rPr lang="en-GB" sz="1200" dirty="0" err="1">
                <a:latin typeface="Open Sans" panose="020B0606030504020204" pitchFamily="34" charset="0"/>
                <a:ea typeface="Open Sans" panose="020B0606030504020204" pitchFamily="34" charset="0"/>
                <a:cs typeface="Open Sans" panose="020B0606030504020204" pitchFamily="34" charset="0"/>
              </a:rPr>
              <a:t>ultricies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tortor</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varius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laoreet</a:t>
            </a:r>
            <a:r>
              <a:rPr lang="en-GB" sz="1200" dirty="0">
                <a:latin typeface="Open Sans" panose="020B0606030504020204" pitchFamily="34" charset="0"/>
                <a:ea typeface="Open Sans" panose="020B0606030504020204" pitchFamily="34" charset="0"/>
                <a:cs typeface="Open Sans" panose="020B0606030504020204" pitchFamily="34" charset="0"/>
              </a:rPr>
              <a:t>. Donec cursus </a:t>
            </a:r>
            <a:r>
              <a:rPr lang="en-GB" sz="1200" dirty="0" err="1">
                <a:latin typeface="Open Sans" panose="020B0606030504020204" pitchFamily="34" charset="0"/>
                <a:ea typeface="Open Sans" panose="020B0606030504020204" pitchFamily="34" charset="0"/>
                <a:cs typeface="Open Sans" panose="020B0606030504020204" pitchFamily="34" charset="0"/>
              </a:rPr>
              <a:t>risus</a:t>
            </a:r>
            <a:r>
              <a:rPr lang="en-GB" sz="1200" dirty="0">
                <a:latin typeface="Open Sans" panose="020B0606030504020204" pitchFamily="34" charset="0"/>
                <a:ea typeface="Open Sans" panose="020B0606030504020204" pitchFamily="34" charset="0"/>
                <a:cs typeface="Open Sans" panose="020B0606030504020204" pitchFamily="34" charset="0"/>
              </a:rPr>
              <a:t> libero, ac </a:t>
            </a:r>
            <a:r>
              <a:rPr lang="en-GB" sz="1200" dirty="0" err="1">
                <a:latin typeface="Open Sans" panose="020B0606030504020204" pitchFamily="34" charset="0"/>
                <a:ea typeface="Open Sans" panose="020B0606030504020204" pitchFamily="34" charset="0"/>
                <a:cs typeface="Open Sans" panose="020B0606030504020204" pitchFamily="34" charset="0"/>
              </a:rPr>
              <a:t>imperdiet</a:t>
            </a:r>
            <a:r>
              <a:rPr lang="en-GB" sz="1200" dirty="0">
                <a:latin typeface="Open Sans" panose="020B0606030504020204" pitchFamily="34" charset="0"/>
                <a:ea typeface="Open Sans" panose="020B0606030504020204" pitchFamily="34" charset="0"/>
                <a:cs typeface="Open Sans" panose="020B0606030504020204" pitchFamily="34" charset="0"/>
              </a:rPr>
              <a:t> ligula </a:t>
            </a:r>
            <a:r>
              <a:rPr lang="en-GB" sz="1200" dirty="0" err="1">
                <a:latin typeface="Open Sans" panose="020B0606030504020204" pitchFamily="34" charset="0"/>
                <a:ea typeface="Open Sans" panose="020B0606030504020204" pitchFamily="34" charset="0"/>
                <a:cs typeface="Open Sans" panose="020B0606030504020204" pitchFamily="34" charset="0"/>
              </a:rPr>
              <a:t>tincidunt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quis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Pellentesque</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lectus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lectus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ullamcorper</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quis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aliquet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quis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tristique</a:t>
            </a:r>
            <a:r>
              <a:rPr lang="en-GB" sz="1200" dirty="0">
                <a:latin typeface="Open Sans" panose="020B0606030504020204" pitchFamily="34" charset="0"/>
                <a:ea typeface="Open Sans" panose="020B0606030504020204" pitchFamily="34" charset="0"/>
                <a:cs typeface="Open Sans" panose="020B0606030504020204" pitchFamily="34" charset="0"/>
              </a:rPr>
              <a:t> in </a:t>
            </a:r>
            <a:r>
              <a:rPr lang="en-GB" sz="1200" dirty="0" err="1">
                <a:latin typeface="Open Sans" panose="020B0606030504020204" pitchFamily="34" charset="0"/>
                <a:ea typeface="Open Sans" panose="020B0606030504020204" pitchFamily="34" charset="0"/>
                <a:cs typeface="Open Sans" panose="020B0606030504020204" pitchFamily="34" charset="0"/>
              </a:rPr>
              <a:t>leo</a:t>
            </a:r>
            <a:r>
              <a:rPr lang="en-GB" sz="1200" dirty="0">
                <a:latin typeface="Open Sans" panose="020B0606030504020204" pitchFamily="34" charset="0"/>
                <a:ea typeface="Open Sans" panose="020B0606030504020204" pitchFamily="34" charset="0"/>
                <a:cs typeface="Open Sans" panose="020B0606030504020204" pitchFamily="34" charset="0"/>
              </a:rPr>
              <a:t>. </a:t>
            </a:r>
            <a:br>
              <a:rPr lang="en-GB" sz="1200" dirty="0">
                <a:latin typeface="Open Sans" panose="020B0606030504020204" pitchFamily="34" charset="0"/>
                <a:ea typeface="Open Sans" panose="020B0606030504020204" pitchFamily="34" charset="0"/>
                <a:cs typeface="Open Sans" panose="020B0606030504020204" pitchFamily="34" charset="0"/>
              </a:rPr>
            </a:br>
            <a:r>
              <a:rPr lang="en-GB" sz="1200" dirty="0">
                <a:latin typeface="Open Sans" panose="020B0606030504020204" pitchFamily="34" charset="0"/>
                <a:ea typeface="Open Sans" panose="020B0606030504020204" pitchFamily="34" charset="0"/>
                <a:cs typeface="Open Sans" panose="020B0606030504020204" pitchFamily="34" charset="0"/>
              </a:rPr>
              <a:t>Lorem ipsum </a:t>
            </a:r>
            <a:r>
              <a:rPr lang="en-GB" sz="1200" dirty="0" err="1">
                <a:latin typeface="Open Sans" panose="020B0606030504020204" pitchFamily="34" charset="0"/>
                <a:ea typeface="Open Sans" panose="020B0606030504020204" pitchFamily="34" charset="0"/>
                <a:cs typeface="Open Sans" panose="020B0606030504020204" pitchFamily="34" charset="0"/>
              </a:rPr>
              <a:t>dolor</a:t>
            </a:r>
            <a:r>
              <a:rPr lang="en-GB" sz="1200" dirty="0">
                <a:latin typeface="Open Sans" panose="020B0606030504020204" pitchFamily="34" charset="0"/>
                <a:ea typeface="Open Sans" panose="020B0606030504020204" pitchFamily="34" charset="0"/>
                <a:cs typeface="Open Sans" panose="020B0606030504020204" pitchFamily="34" charset="0"/>
              </a:rPr>
              <a:t> sit </a:t>
            </a:r>
            <a:r>
              <a:rPr lang="en-GB" sz="1200" dirty="0" err="1">
                <a:latin typeface="Open Sans" panose="020B0606030504020204" pitchFamily="34" charset="0"/>
                <a:ea typeface="Open Sans" panose="020B0606030504020204" pitchFamily="34" charset="0"/>
                <a:cs typeface="Open Sans" panose="020B0606030504020204" pitchFamily="34" charset="0"/>
              </a:rPr>
              <a:t>amet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consectetur</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adipiscing</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elit</a:t>
            </a:r>
            <a:r>
              <a:rPr lang="en-GB" sz="1200" dirty="0">
                <a:latin typeface="Open Sans" panose="020B0606030504020204" pitchFamily="34" charset="0"/>
                <a:ea typeface="Open Sans" panose="020B0606030504020204" pitchFamily="34" charset="0"/>
                <a:cs typeface="Open Sans" panose="020B0606030504020204" pitchFamily="34" charset="0"/>
              </a:rPr>
              <a:t>. Aenean convallis </a:t>
            </a:r>
            <a:r>
              <a:rPr lang="en-GB" sz="1200" dirty="0" err="1">
                <a:latin typeface="Open Sans" panose="020B0606030504020204" pitchFamily="34" charset="0"/>
                <a:ea typeface="Open Sans" panose="020B0606030504020204" pitchFamily="34" charset="0"/>
                <a:cs typeface="Open Sans" panose="020B0606030504020204" pitchFamily="34" charset="0"/>
              </a:rPr>
              <a:t>tellus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ornare</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orci</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interdum</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sed</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volutpat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sem</a:t>
            </a:r>
            <a:r>
              <a:rPr lang="en-GB" sz="1200" dirty="0">
                <a:latin typeface="Open Sans" panose="020B0606030504020204" pitchFamily="34" charset="0"/>
                <a:ea typeface="Open Sans" panose="020B0606030504020204" pitchFamily="34" charset="0"/>
                <a:cs typeface="Open Sans" panose="020B0606030504020204" pitchFamily="34" charset="0"/>
              </a:rPr>
              <a:t> lacinia. </a:t>
            </a:r>
            <a:r>
              <a:rPr lang="en-GB" sz="1200" dirty="0" err="1">
                <a:latin typeface="Open Sans" panose="020B0606030504020204" pitchFamily="34" charset="0"/>
                <a:ea typeface="Open Sans" panose="020B0606030504020204" pitchFamily="34" charset="0"/>
                <a:cs typeface="Open Sans" panose="020B0606030504020204" pitchFamily="34" charset="0"/>
              </a:rPr>
              <a:t>Praesent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facilisis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justo</a:t>
            </a:r>
            <a:r>
              <a:rPr lang="en-GB" sz="1200" dirty="0">
                <a:latin typeface="Open Sans" panose="020B0606030504020204" pitchFamily="34" charset="0"/>
                <a:ea typeface="Open Sans" panose="020B0606030504020204" pitchFamily="34" charset="0"/>
                <a:cs typeface="Open Sans" panose="020B0606030504020204" pitchFamily="34" charset="0"/>
              </a:rPr>
              <a:t> ante, in </a:t>
            </a:r>
            <a:r>
              <a:rPr lang="en-GB" sz="1200" dirty="0" err="1">
                <a:latin typeface="Open Sans" panose="020B0606030504020204" pitchFamily="34" charset="0"/>
                <a:ea typeface="Open Sans" panose="020B0606030504020204" pitchFamily="34" charset="0"/>
                <a:cs typeface="Open Sans" panose="020B0606030504020204" pitchFamily="34" charset="0"/>
              </a:rPr>
              <a:t>ultricies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tortor</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varius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laoreet</a:t>
            </a:r>
            <a:r>
              <a:rPr lang="en-GB" sz="1200" dirty="0">
                <a:latin typeface="Open Sans" panose="020B0606030504020204" pitchFamily="34" charset="0"/>
                <a:ea typeface="Open Sans" panose="020B0606030504020204" pitchFamily="34" charset="0"/>
                <a:cs typeface="Open Sans" panose="020B0606030504020204" pitchFamily="34" charset="0"/>
              </a:rPr>
              <a:t>. Donec cursus </a:t>
            </a:r>
            <a:r>
              <a:rPr lang="en-GB" sz="1200" dirty="0" err="1">
                <a:latin typeface="Open Sans" panose="020B0606030504020204" pitchFamily="34" charset="0"/>
                <a:ea typeface="Open Sans" panose="020B0606030504020204" pitchFamily="34" charset="0"/>
                <a:cs typeface="Open Sans" panose="020B0606030504020204" pitchFamily="34" charset="0"/>
              </a:rPr>
              <a:t>risus</a:t>
            </a:r>
            <a:r>
              <a:rPr lang="en-GB" sz="1200" dirty="0">
                <a:latin typeface="Open Sans" panose="020B0606030504020204" pitchFamily="34" charset="0"/>
                <a:ea typeface="Open Sans" panose="020B0606030504020204" pitchFamily="34" charset="0"/>
                <a:cs typeface="Open Sans" panose="020B0606030504020204" pitchFamily="34" charset="0"/>
              </a:rPr>
              <a:t> libero, ac </a:t>
            </a:r>
            <a:r>
              <a:rPr lang="en-GB" sz="1200" dirty="0" err="1">
                <a:latin typeface="Open Sans" panose="020B0606030504020204" pitchFamily="34" charset="0"/>
                <a:ea typeface="Open Sans" panose="020B0606030504020204" pitchFamily="34" charset="0"/>
                <a:cs typeface="Open Sans" panose="020B0606030504020204" pitchFamily="34" charset="0"/>
              </a:rPr>
              <a:t>imperdiet</a:t>
            </a:r>
            <a:r>
              <a:rPr lang="en-GB" sz="1200" dirty="0">
                <a:latin typeface="Open Sans" panose="020B0606030504020204" pitchFamily="34" charset="0"/>
                <a:ea typeface="Open Sans" panose="020B0606030504020204" pitchFamily="34" charset="0"/>
                <a:cs typeface="Open Sans" panose="020B0606030504020204" pitchFamily="34" charset="0"/>
              </a:rPr>
              <a:t> ligula </a:t>
            </a:r>
            <a:r>
              <a:rPr lang="en-GB" sz="1200" dirty="0" err="1">
                <a:latin typeface="Open Sans" panose="020B0606030504020204" pitchFamily="34" charset="0"/>
                <a:ea typeface="Open Sans" panose="020B0606030504020204" pitchFamily="34" charset="0"/>
                <a:cs typeface="Open Sans" panose="020B0606030504020204" pitchFamily="34" charset="0"/>
              </a:rPr>
              <a:t>tincidunt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quis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Pellentesque</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lectus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lectus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ullamcorper</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quis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aliquet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quis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tristique</a:t>
            </a:r>
            <a:r>
              <a:rPr lang="en-GB" sz="1200" dirty="0">
                <a:latin typeface="Open Sans" panose="020B0606030504020204" pitchFamily="34" charset="0"/>
                <a:ea typeface="Open Sans" panose="020B0606030504020204" pitchFamily="34" charset="0"/>
                <a:cs typeface="Open Sans" panose="020B0606030504020204" pitchFamily="34" charset="0"/>
              </a:rPr>
              <a:t> in </a:t>
            </a:r>
            <a:r>
              <a:rPr lang="en-GB" sz="1200" dirty="0" err="1">
                <a:latin typeface="Open Sans" panose="020B0606030504020204" pitchFamily="34" charset="0"/>
                <a:ea typeface="Open Sans" panose="020B0606030504020204" pitchFamily="34" charset="0"/>
                <a:cs typeface="Open Sans" panose="020B0606030504020204" pitchFamily="34" charset="0"/>
              </a:rPr>
              <a:t>leo</a:t>
            </a:r>
            <a:r>
              <a:rPr lang="en-GB" sz="1200" dirty="0">
                <a:latin typeface="Open Sans" panose="020B0606030504020204" pitchFamily="34" charset="0"/>
                <a:ea typeface="Open Sans" panose="020B0606030504020204" pitchFamily="34" charset="0"/>
                <a:cs typeface="Open Sans" panose="020B0606030504020204" pitchFamily="34" charset="0"/>
              </a:rPr>
              <a:t>. </a:t>
            </a:r>
            <a:br>
              <a:rPr lang="en-GB" sz="1200" dirty="0">
                <a:latin typeface="Open Sans" panose="020B0606030504020204" pitchFamily="34" charset="0"/>
                <a:ea typeface="Open Sans" panose="020B0606030504020204" pitchFamily="34" charset="0"/>
                <a:cs typeface="Open Sans" panose="020B0606030504020204" pitchFamily="34" charset="0"/>
              </a:rPr>
            </a:br>
            <a:br>
              <a:rPr lang="en-GB" sz="1200" dirty="0">
                <a:latin typeface="Open Sans" panose="020B0606030504020204" pitchFamily="34" charset="0"/>
                <a:ea typeface="Open Sans" panose="020B0606030504020204" pitchFamily="34" charset="0"/>
                <a:cs typeface="Open Sans" panose="020B0606030504020204" pitchFamily="34" charset="0"/>
              </a:rPr>
            </a:br>
            <a:r>
              <a:rPr lang="en-GB" sz="1200" dirty="0">
                <a:latin typeface="Open Sans" panose="020B0606030504020204" pitchFamily="34" charset="0"/>
                <a:ea typeface="Open Sans" panose="020B0606030504020204" pitchFamily="34" charset="0"/>
                <a:cs typeface="Open Sans" panose="020B0606030504020204" pitchFamily="34" charset="0"/>
              </a:rPr>
              <a:t>Lorem ipsum </a:t>
            </a:r>
            <a:r>
              <a:rPr lang="en-GB" sz="1200" dirty="0" err="1">
                <a:latin typeface="Open Sans" panose="020B0606030504020204" pitchFamily="34" charset="0"/>
                <a:ea typeface="Open Sans" panose="020B0606030504020204" pitchFamily="34" charset="0"/>
                <a:cs typeface="Open Sans" panose="020B0606030504020204" pitchFamily="34" charset="0"/>
              </a:rPr>
              <a:t>dolor</a:t>
            </a:r>
            <a:r>
              <a:rPr lang="en-GB" sz="1200" dirty="0">
                <a:latin typeface="Open Sans" panose="020B0606030504020204" pitchFamily="34" charset="0"/>
                <a:ea typeface="Open Sans" panose="020B0606030504020204" pitchFamily="34" charset="0"/>
                <a:cs typeface="Open Sans" panose="020B0606030504020204" pitchFamily="34" charset="0"/>
              </a:rPr>
              <a:t> sit </a:t>
            </a:r>
            <a:r>
              <a:rPr lang="en-GB" sz="1200" dirty="0" err="1">
                <a:latin typeface="Open Sans" panose="020B0606030504020204" pitchFamily="34" charset="0"/>
                <a:ea typeface="Open Sans" panose="020B0606030504020204" pitchFamily="34" charset="0"/>
                <a:cs typeface="Open Sans" panose="020B0606030504020204" pitchFamily="34" charset="0"/>
              </a:rPr>
              <a:t>amet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consectetur</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adipiscing</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elit</a:t>
            </a:r>
            <a:r>
              <a:rPr lang="en-GB" sz="1200" dirty="0">
                <a:latin typeface="Open Sans" panose="020B0606030504020204" pitchFamily="34" charset="0"/>
                <a:ea typeface="Open Sans" panose="020B0606030504020204" pitchFamily="34" charset="0"/>
                <a:cs typeface="Open Sans" panose="020B0606030504020204" pitchFamily="34" charset="0"/>
              </a:rPr>
              <a:t>. Aenean convallis </a:t>
            </a:r>
            <a:r>
              <a:rPr lang="en-GB" sz="1200" dirty="0" err="1">
                <a:latin typeface="Open Sans" panose="020B0606030504020204" pitchFamily="34" charset="0"/>
                <a:ea typeface="Open Sans" panose="020B0606030504020204" pitchFamily="34" charset="0"/>
                <a:cs typeface="Open Sans" panose="020B0606030504020204" pitchFamily="34" charset="0"/>
              </a:rPr>
              <a:t>tellus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ornare</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orci</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interdum</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sed</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volutpat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sem</a:t>
            </a:r>
            <a:r>
              <a:rPr lang="en-GB" sz="1200" dirty="0">
                <a:latin typeface="Open Sans" panose="020B0606030504020204" pitchFamily="34" charset="0"/>
                <a:ea typeface="Open Sans" panose="020B0606030504020204" pitchFamily="34" charset="0"/>
                <a:cs typeface="Open Sans" panose="020B0606030504020204" pitchFamily="34" charset="0"/>
              </a:rPr>
              <a:t> lacinia. </a:t>
            </a:r>
            <a:r>
              <a:rPr lang="en-GB" sz="1200" dirty="0" err="1">
                <a:latin typeface="Open Sans" panose="020B0606030504020204" pitchFamily="34" charset="0"/>
                <a:ea typeface="Open Sans" panose="020B0606030504020204" pitchFamily="34" charset="0"/>
                <a:cs typeface="Open Sans" panose="020B0606030504020204" pitchFamily="34" charset="0"/>
              </a:rPr>
              <a:t>Praesent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facilisis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justo</a:t>
            </a:r>
            <a:r>
              <a:rPr lang="en-GB" sz="1200" dirty="0">
                <a:latin typeface="Open Sans" panose="020B0606030504020204" pitchFamily="34" charset="0"/>
                <a:ea typeface="Open Sans" panose="020B0606030504020204" pitchFamily="34" charset="0"/>
                <a:cs typeface="Open Sans" panose="020B0606030504020204" pitchFamily="34" charset="0"/>
              </a:rPr>
              <a:t> ante, in </a:t>
            </a:r>
            <a:r>
              <a:rPr lang="en-GB" sz="1200" dirty="0" err="1">
                <a:latin typeface="Open Sans" panose="020B0606030504020204" pitchFamily="34" charset="0"/>
                <a:ea typeface="Open Sans" panose="020B0606030504020204" pitchFamily="34" charset="0"/>
                <a:cs typeface="Open Sans" panose="020B0606030504020204" pitchFamily="34" charset="0"/>
              </a:rPr>
              <a:t>ultricies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tortor</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varius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laoreet</a:t>
            </a:r>
            <a:r>
              <a:rPr lang="en-GB" sz="1200" dirty="0">
                <a:latin typeface="Open Sans" panose="020B0606030504020204" pitchFamily="34" charset="0"/>
                <a:ea typeface="Open Sans" panose="020B0606030504020204" pitchFamily="34" charset="0"/>
                <a:cs typeface="Open Sans" panose="020B0606030504020204" pitchFamily="34" charset="0"/>
              </a:rPr>
              <a:t>. Donec cursus </a:t>
            </a:r>
            <a:r>
              <a:rPr lang="en-GB" sz="1200" dirty="0" err="1">
                <a:latin typeface="Open Sans" panose="020B0606030504020204" pitchFamily="34" charset="0"/>
                <a:ea typeface="Open Sans" panose="020B0606030504020204" pitchFamily="34" charset="0"/>
                <a:cs typeface="Open Sans" panose="020B0606030504020204" pitchFamily="34" charset="0"/>
              </a:rPr>
              <a:t>risus</a:t>
            </a:r>
            <a:r>
              <a:rPr lang="en-GB" sz="1200" dirty="0">
                <a:latin typeface="Open Sans" panose="020B0606030504020204" pitchFamily="34" charset="0"/>
                <a:ea typeface="Open Sans" panose="020B0606030504020204" pitchFamily="34" charset="0"/>
                <a:cs typeface="Open Sans" panose="020B0606030504020204" pitchFamily="34" charset="0"/>
              </a:rPr>
              <a:t> libero, ac </a:t>
            </a:r>
            <a:r>
              <a:rPr lang="en-GB" sz="1200" dirty="0" err="1">
                <a:latin typeface="Open Sans" panose="020B0606030504020204" pitchFamily="34" charset="0"/>
                <a:ea typeface="Open Sans" panose="020B0606030504020204" pitchFamily="34" charset="0"/>
                <a:cs typeface="Open Sans" panose="020B0606030504020204" pitchFamily="34" charset="0"/>
              </a:rPr>
              <a:t>imperdiet</a:t>
            </a:r>
            <a:r>
              <a:rPr lang="en-GB" sz="1200" dirty="0">
                <a:latin typeface="Open Sans" panose="020B0606030504020204" pitchFamily="34" charset="0"/>
                <a:ea typeface="Open Sans" panose="020B0606030504020204" pitchFamily="34" charset="0"/>
                <a:cs typeface="Open Sans" panose="020B0606030504020204" pitchFamily="34" charset="0"/>
              </a:rPr>
              <a:t> ligula </a:t>
            </a:r>
            <a:r>
              <a:rPr lang="en-GB" sz="1200" dirty="0" err="1">
                <a:latin typeface="Open Sans" panose="020B0606030504020204" pitchFamily="34" charset="0"/>
                <a:ea typeface="Open Sans" panose="020B0606030504020204" pitchFamily="34" charset="0"/>
                <a:cs typeface="Open Sans" panose="020B0606030504020204" pitchFamily="34" charset="0"/>
              </a:rPr>
              <a:t>tincidunt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quis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Pellentesque</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lectus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lectus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ullamcorper</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quis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aliquet</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quis</a:t>
            </a:r>
            <a:r>
              <a:rPr lang="en-GB" sz="1200" dirty="0">
                <a:latin typeface="Open Sans" panose="020B0606030504020204" pitchFamily="34" charset="0"/>
                <a:ea typeface="Open Sans" panose="020B0606030504020204" pitchFamily="34" charset="0"/>
                <a:cs typeface="Open Sans" panose="020B0606030504020204" pitchFamily="34" charset="0"/>
              </a:rPr>
              <a:t>, </a:t>
            </a:r>
            <a:r>
              <a:rPr lang="en-GB" sz="1200" dirty="0" err="1">
                <a:latin typeface="Open Sans" panose="020B0606030504020204" pitchFamily="34" charset="0"/>
                <a:ea typeface="Open Sans" panose="020B0606030504020204" pitchFamily="34" charset="0"/>
                <a:cs typeface="Open Sans" panose="020B0606030504020204" pitchFamily="34" charset="0"/>
              </a:rPr>
              <a:t>tristique</a:t>
            </a:r>
            <a:r>
              <a:rPr lang="en-GB" sz="1200" dirty="0">
                <a:latin typeface="Open Sans" panose="020B0606030504020204" pitchFamily="34" charset="0"/>
                <a:ea typeface="Open Sans" panose="020B0606030504020204" pitchFamily="34" charset="0"/>
                <a:cs typeface="Open Sans" panose="020B0606030504020204" pitchFamily="34" charset="0"/>
              </a:rPr>
              <a:t> in </a:t>
            </a:r>
            <a:r>
              <a:rPr lang="en-GB" sz="1200" dirty="0" err="1">
                <a:latin typeface="Open Sans" panose="020B0606030504020204" pitchFamily="34" charset="0"/>
                <a:ea typeface="Open Sans" panose="020B0606030504020204" pitchFamily="34" charset="0"/>
                <a:cs typeface="Open Sans" panose="020B0606030504020204" pitchFamily="34" charset="0"/>
              </a:rPr>
              <a:t>leo</a:t>
            </a:r>
            <a:r>
              <a:rPr lang="en-GB" sz="1200" dirty="0">
                <a:latin typeface="Open Sans" panose="020B0606030504020204" pitchFamily="34" charset="0"/>
                <a:ea typeface="Open Sans" panose="020B0606030504020204" pitchFamily="34" charset="0"/>
                <a:cs typeface="Open Sans" panose="020B0606030504020204" pitchFamily="34" charset="0"/>
              </a:rPr>
              <a:t>. </a:t>
            </a:r>
            <a:endParaRPr lang="en-EE"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471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EF1854-9041-4F4B-8FA0-204C5D536391}"/>
              </a:ext>
            </a:extLst>
          </p:cNvPr>
          <p:cNvPicPr>
            <a:picLocks noGrp="1" noChangeAspect="1"/>
          </p:cNvPicPr>
          <p:nvPr>
            <p:ph idx="1"/>
          </p:nvPr>
        </p:nvPicPr>
        <p:blipFill>
          <a:blip r:embed="rId2"/>
          <a:srcRect/>
          <a:stretch/>
        </p:blipFill>
        <p:spPr>
          <a:xfrm>
            <a:off x="0" y="0"/>
            <a:ext cx="12192000" cy="6858000"/>
          </a:xfrm>
        </p:spPr>
      </p:pic>
    </p:spTree>
    <p:extLst>
      <p:ext uri="{BB962C8B-B14F-4D97-AF65-F5344CB8AC3E}">
        <p14:creationId xmlns:p14="http://schemas.microsoft.com/office/powerpoint/2010/main" val="239802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MU21_ppt_B" id="{BC90EA3D-7788-134C-AF02-CA5154E8EC83}" vid="{9053B656-F76F-5C48-B59C-0812854489DD}"/>
    </a:ext>
  </a:extLst>
</a:theme>
</file>

<file path=docProps/app.xml><?xml version="1.0" encoding="utf-8"?>
<Properties xmlns="http://schemas.openxmlformats.org/officeDocument/2006/extended-properties" xmlns:vt="http://schemas.openxmlformats.org/officeDocument/2006/docPropsVTypes">
  <Template>model ppt</Template>
  <TotalTime>85</TotalTime>
  <Words>241</Words>
  <Application>Microsoft Office PowerPoint</Application>
  <PresentationFormat>Widescreen</PresentationFormat>
  <Paragraphs>1</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Open Sans</vt:lpstr>
      <vt:lpstr>Office Theme</vt:lpstr>
      <vt:lpstr>PowerPoint Presentation</vt:lpstr>
      <vt:lpstr> Lorem ipsum dolor sit amet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radwkw radwkw</dc:creator>
  <cp:lastModifiedBy>Radu Goia</cp:lastModifiedBy>
  <cp:revision>31</cp:revision>
  <dcterms:created xsi:type="dcterms:W3CDTF">2021-04-28T21:16:15Z</dcterms:created>
  <dcterms:modified xsi:type="dcterms:W3CDTF">2026-01-20T14:47:26Z</dcterms:modified>
</cp:coreProperties>
</file>